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1" r:id="rId2"/>
    <p:sldId id="263" r:id="rId3"/>
    <p:sldId id="258" r:id="rId4"/>
    <p:sldId id="266" r:id="rId5"/>
    <p:sldId id="259" r:id="rId6"/>
    <p:sldId id="260" r:id="rId7"/>
    <p:sldId id="262" r:id="rId8"/>
    <p:sldId id="261" r:id="rId9"/>
    <p:sldId id="25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2"/>
  </p:normalViewPr>
  <p:slideViewPr>
    <p:cSldViewPr snapToGrid="0">
      <p:cViewPr varScale="1">
        <p:scale>
          <a:sx n="99" d="100"/>
          <a:sy n="99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DAF6-1B77-C160-7EEC-DFC3C9DAD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586F90-B1D0-2F2C-3176-A8441AC6C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11205-0BDE-3DB9-A9FE-9D53F37C0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B689C-0A5B-AF6D-B4F2-498491443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269C4-4AE8-6288-212E-BB5E11D48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83D9-EC73-F220-414D-E451D222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38334-B249-C3A6-AE35-16B622474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13016-7A2F-1C40-29CE-C1855CD91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3AB5E-9D09-9E82-73AB-674063CA1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6407A-625C-3A7E-4ED4-0D0B4EBAE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3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20D10-60C9-529A-D424-4B1481DE1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48D0C-EF58-758C-6B8D-69EC2F7A5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811C7-AE25-ECA2-0971-C6A606DC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0C8D0-BE96-4784-6D5F-366AF9FC0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2F9DD-ACD3-63C8-D2D7-A332776E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3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8E03-1A3F-6FD0-E09C-9CC2888EA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5C67F-4AF8-C612-F855-A9552EC92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FE2BB-CF4B-038F-CFBD-6EC1D7D25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A3D16-5DEB-0899-2C6A-AAAE8CB73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0AEAE-80B5-7377-9E9D-9EF5F839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BAF95-8C59-50D8-6EA9-1BB49DE6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6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3414-BF1A-27BF-3EA9-A428E6202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868EE-5B1C-1FAB-2068-0AD6C70CC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71306-D699-37A9-CB79-55F1F095B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87497-F8B5-CDF8-3FAB-C6413B75B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8BF09B-FE89-396A-3030-C64BEB807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5C7680-B0F3-E078-55DF-0F5B66D97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DFA68F-17DA-4435-097E-8EB396B85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51A974-41F2-AA93-4415-CD6A67AE3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64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F3AF-816D-EEDB-D427-25A0EEF71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4C3D59-D8CB-FFF6-E1A2-9F833BF6C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E2D43-8DDF-0CB0-690F-A16D17D57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588CA-C777-F16E-830E-C54C714B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0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EFF0B-0CBD-993A-6BF8-790CE95DE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BC145-CBB2-9F99-E1C4-F2C094B4D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6C9AE-CA1A-0DDD-B4B7-22CFEFB4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8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8C536-D8AE-E00B-DA59-503E6BCCC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13739-7F06-0324-9967-0101FE872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9816A-4FAB-B2BF-CFDC-FEC9ED40F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53EAC-B824-11C9-C4BE-3C924CE11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F4FD4-1275-CBCE-45C2-F8CA679AA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76C94-A6CA-9B9C-0E18-58D962FFE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9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F9D4-4EDB-4848-7A6B-CB330F2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FDE671-2FD3-B847-06F8-67A04BC24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EEA3E-ACBA-04E3-46A9-684F06C29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5D91C-0467-AE9B-C83C-BDA0279E1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09F15-BDE7-F99B-F454-DC325FE3A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ED4AD-8161-0BBB-7F98-61480C97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6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A758D-129E-BAB3-2E02-123577B4B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8B73F-E595-0BC1-910C-3909B8C47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68F87-083E-57C8-44AC-5A16CB2B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58880-9694-6E43-16AF-348A4CB8C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91C57-31F1-362E-B8F7-429A501ED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7EB8DC-6A98-5464-E6C9-58A2A4345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4AADA-2DCE-CE49-E45A-9C59CC34B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A78D8-FECA-5A09-AA97-1B71359E5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417DD-C3CC-8D65-3A67-7E3F5422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F00C2-C652-7F8B-A6C8-805D7DD8B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9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99BFB4-3333-B461-D024-E8557E8C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1E212-D6CF-B5B0-A073-15E949C36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B46DF-9CE7-405E-EC9F-485F4B1266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7CF4-68A4-B041-ADA8-C61B97164BB7}" type="datetimeFigureOut">
              <a:rPr lang="en-US" smtClean="0"/>
              <a:t>12/8/22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5855A-DFDC-60B9-9EC7-98CB3279E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3E41A-6CE3-E2BD-8C5C-CD283ED8A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BA1AC-E604-4947-B94C-731737AD6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5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F5EFB4-675E-826F-AC4B-0618CCD77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0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1B9F6D-1EAE-8749-BA83-ACC7A3AB2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3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7DB3B-DA8E-0B04-3068-FC46135AA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22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BFA740-68C4-DF38-BE40-E08165881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96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949963-AFCE-C8A6-7411-2AA46E821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31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92D448-038B-0774-619F-E2AB890D0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58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C705F1-F4A1-0683-06E0-5E31A5887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1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45390F-A22A-629C-A872-F040CB8EB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" y="-1"/>
            <a:ext cx="12190512" cy="685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0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4EA5AD-A3E5-FA32-7969-E6BA581E6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" y="0"/>
            <a:ext cx="12190510" cy="685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5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Jazak</dc:creator>
  <cp:lastModifiedBy>Juliet Funt</cp:lastModifiedBy>
  <cp:revision>5</cp:revision>
  <dcterms:created xsi:type="dcterms:W3CDTF">2022-11-30T15:48:28Z</dcterms:created>
  <dcterms:modified xsi:type="dcterms:W3CDTF">2022-12-08T18:21:25Z</dcterms:modified>
</cp:coreProperties>
</file>